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C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6C5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3840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24BFA5"/>
                </a:solidFill>
                <a:latin typeface="Aptos"/>
              </a:rPr>
              <a:t>PROJECT ATLAS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28800"/>
            <a:ext cx="8138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ptos"/>
              </a:rPr>
              <a:t>Quarterly 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880360"/>
            <a:ext cx="7863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CDD3E0"/>
                </a:solidFill>
                <a:latin typeface="Aptos"/>
              </a:rPr>
              <a:t>A synthetic, privacy-safe presentation used to demonstrate offline conversion.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5029200"/>
            <a:ext cx="3063240" cy="566928"/>
          </a:xfrm>
          <a:prstGeom prst="roundRect">
            <a:avLst/>
          </a:prstGeom>
          <a:solidFill>
            <a:srgbClr val="6C5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5193792"/>
            <a:ext cx="2651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Aptos"/>
              </a:rPr>
              <a:t>REVIEW PERIOD  •  Q2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35640" y="6419088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5B6579"/>
                </a:solidFill>
                <a:latin typeface="Aptos"/>
              </a:rPr>
              <a:t>01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6400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141C30"/>
                </a:solidFill>
                <a:latin typeface="Aptos"/>
              </a:rPr>
              <a:t>Workstream progress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05156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B6579"/>
                </a:solidFill>
                <a:latin typeface="Aptos"/>
              </a:rPr>
              <a:t>Three independent workstreams, measured against the quarter plan.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828800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5B6579"/>
                </a:solidFill>
                <a:latin typeface="Aptos"/>
              </a:rPr>
              <a:t>RESEARCH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55480" y="1755648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>
                <a:solidFill>
                  <a:srgbClr val="24BFA5"/>
                </a:solidFill>
                <a:latin typeface="Aptos"/>
              </a:rPr>
              <a:t>Complete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40280" y="1828800"/>
            <a:ext cx="7315200" cy="219456"/>
          </a:xfrm>
          <a:prstGeom prst="roundRect">
            <a:avLst/>
          </a:prstGeom>
          <a:solidFill>
            <a:srgbClr val="DADF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2240280" y="1828800"/>
            <a:ext cx="7315200" cy="219456"/>
          </a:xfrm>
          <a:prstGeom prst="roundRect">
            <a:avLst/>
          </a:prstGeom>
          <a:solidFill>
            <a:srgbClr val="24BF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40280" y="221284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41C30"/>
                </a:solidFill>
                <a:latin typeface="Aptos"/>
              </a:rPr>
              <a:t>Requirements and constraints documented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154680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5B6579"/>
                </a:solidFill>
                <a:latin typeface="Aptos"/>
              </a:rPr>
              <a:t>BUILD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55480" y="3081528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>
                <a:solidFill>
                  <a:srgbClr val="6C5CE7"/>
                </a:solidFill>
                <a:latin typeface="Aptos"/>
              </a:rPr>
              <a:t>72%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40280" y="3154680"/>
            <a:ext cx="7315200" cy="219456"/>
          </a:xfrm>
          <a:prstGeom prst="roundRect">
            <a:avLst/>
          </a:prstGeom>
          <a:solidFill>
            <a:srgbClr val="DADF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240280" y="3154680"/>
            <a:ext cx="5266944" cy="219456"/>
          </a:xfrm>
          <a:prstGeom prst="roundRect">
            <a:avLst/>
          </a:prstGeom>
          <a:solidFill>
            <a:srgbClr val="6C5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240280" y="353872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41C30"/>
                </a:solidFill>
                <a:latin typeface="Aptos"/>
              </a:rPr>
              <a:t>Core workflow implemented and under test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4480560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5B6579"/>
                </a:solidFill>
                <a:latin typeface="Aptos"/>
              </a:rPr>
              <a:t>PILOT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55480" y="4407408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>
                <a:solidFill>
                  <a:srgbClr val="F5A623"/>
                </a:solidFill>
                <a:latin typeface="Aptos"/>
              </a:rPr>
              <a:t>45%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240280" y="4480560"/>
            <a:ext cx="7315200" cy="219456"/>
          </a:xfrm>
          <a:prstGeom prst="roundRect">
            <a:avLst/>
          </a:prstGeom>
          <a:solidFill>
            <a:srgbClr val="DADF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2240280" y="4480560"/>
            <a:ext cx="3291840" cy="219456"/>
          </a:xfrm>
          <a:prstGeom prst="round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40280" y="486460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41C30"/>
                </a:solidFill>
                <a:latin typeface="Aptos"/>
              </a:rPr>
              <a:t>Small rollout with measured feedback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35640" y="6419088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5B6579"/>
                </a:solidFill>
                <a:latin typeface="Aptos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7772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141C30"/>
                </a:solidFill>
                <a:latin typeface="Aptos"/>
              </a:rPr>
              <a:t>Decisions for the next cycle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508760"/>
            <a:ext cx="3337560" cy="4297680"/>
          </a:xfrm>
          <a:prstGeom prst="roundRect">
            <a:avLst/>
          </a:prstGeom>
          <a:solidFill>
            <a:srgbClr val="F2F4F9"/>
          </a:solidFill>
          <a:ln>
            <a:solidFill>
              <a:srgbClr val="DE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14400" y="1828800"/>
            <a:ext cx="658368" cy="658368"/>
          </a:xfrm>
          <a:prstGeom prst="ellipse">
            <a:avLst/>
          </a:prstGeom>
          <a:solidFill>
            <a:srgbClr val="6C5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002536"/>
            <a:ext cx="658368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74320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41C30"/>
                </a:solidFill>
                <a:latin typeface="Aptos"/>
              </a:rPr>
              <a:t>Keep the pilot narrow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274320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B6579"/>
                </a:solidFill>
                <a:latin typeface="Aptos"/>
              </a:rPr>
              <a:t>Measure one workflow well before expanding scope.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34840" y="1508760"/>
            <a:ext cx="3337560" cy="4297680"/>
          </a:xfrm>
          <a:prstGeom prst="roundRect">
            <a:avLst/>
          </a:prstGeom>
          <a:solidFill>
            <a:srgbClr val="F2F4F9"/>
          </a:solidFill>
          <a:ln>
            <a:solidFill>
              <a:srgbClr val="DE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709160" y="1828800"/>
            <a:ext cx="658368" cy="658368"/>
          </a:xfrm>
          <a:prstGeom prst="ellipse">
            <a:avLst/>
          </a:prstGeom>
          <a:solidFill>
            <a:srgbClr val="24BF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09160" y="2002536"/>
            <a:ext cx="658368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9160" y="274320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41C30"/>
                </a:solidFill>
                <a:latin typeface="Aptos"/>
              </a:rPr>
              <a:t>Protect review time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9160" y="3657600"/>
            <a:ext cx="274320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B6579"/>
                </a:solidFill>
                <a:latin typeface="Aptos"/>
              </a:rPr>
              <a:t>Reserve a weekly block for quality and accessibility checks.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1508760"/>
            <a:ext cx="3337560" cy="4297680"/>
          </a:xfrm>
          <a:prstGeom prst="roundRect">
            <a:avLst/>
          </a:prstGeom>
          <a:solidFill>
            <a:srgbClr val="F2F4F9"/>
          </a:solidFill>
          <a:ln>
            <a:solidFill>
              <a:srgbClr val="DE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503920" y="1828800"/>
            <a:ext cx="658368" cy="658368"/>
          </a:xfrm>
          <a:prstGeom prst="ellipse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03920" y="2002536"/>
            <a:ext cx="658368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0" y="2743200"/>
            <a:ext cx="2743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41C30"/>
                </a:solidFill>
                <a:latin typeface="Aptos"/>
              </a:rPr>
              <a:t>Publish clear evidence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20" y="3657600"/>
            <a:ext cx="274320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B6579"/>
                </a:solidFill>
                <a:latin typeface="Aptos"/>
              </a:rPr>
              <a:t>Record assumptions, test results, and known limitations.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35640" y="6419088"/>
            <a:ext cx="731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5B6579"/>
                </a:solidFill>
                <a:latin typeface="Aptos"/>
              </a:rPr>
              <a:t>03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Atlas Quarterly Review</dc:title>
  <dc:subject>Synthetic LocalFlux editorial sample</dc:subject>
  <dc:creator>LocalFlux Editorial Sample</dc:creator>
  <cp:keywords>synthetic, privacy-safe, project review</cp:keywords>
  <dc:description>generated using python-pptx</dc:description>
  <cp:lastModifiedBy>LocalFlux Editorial Sample</cp:lastModifiedBy>
  <cp:revision>1</cp:revision>
  <dcterms:created xsi:type="dcterms:W3CDTF">2013-01-27T09:14:16Z</dcterms:created>
  <dcterms:modified xsi:type="dcterms:W3CDTF">2013-01-27T09:15:58Z</dcterms:modified>
  <cp:category/>
</cp:coreProperties>
</file>